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776" r:id="rId3"/>
    <p:sldId id="965" r:id="rId4"/>
    <p:sldId id="966" r:id="rId5"/>
    <p:sldId id="967" r:id="rId6"/>
    <p:sldId id="968" r:id="rId7"/>
    <p:sldId id="969" r:id="rId8"/>
  </p:sldIdLst>
  <p:sldSz cx="9144000" cy="6858000" type="screen4x3"/>
  <p:notesSz cx="6735763" cy="986948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0000CC"/>
    <a:srgbClr val="98C0D9"/>
    <a:srgbClr val="FCEEC9"/>
    <a:srgbClr val="FFFFFD"/>
    <a:srgbClr val="FFFF00"/>
    <a:srgbClr val="000066"/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90" autoAdjust="0"/>
    <p:restoredTop sz="85331" autoAdjust="0"/>
  </p:normalViewPr>
  <p:slideViewPr>
    <p:cSldViewPr showGuides="1">
      <p:cViewPr>
        <p:scale>
          <a:sx n="100" d="100"/>
          <a:sy n="100" d="100"/>
        </p:scale>
        <p:origin x="-802" y="5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1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0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pPr>
              <a:defRPr/>
            </a:pPr>
            <a:fld id="{36E28908-1492-4405-AEC6-61EAC3FCF8E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20868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03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0" y="4687888"/>
            <a:ext cx="5389563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003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4188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03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4188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pPr>
              <a:defRPr/>
            </a:pPr>
            <a:fld id="{04319583-4233-40C6-8175-FD4601C07CB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938053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en-US"/>
          </a:p>
        </p:txBody>
      </p:sp>
      <p:sp>
        <p:nvSpPr>
          <p:cNvPr id="1843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5B5744D-05F5-4CF1-9FB3-8F385BA67A60}" type="slidenum">
              <a:rPr lang="en-US" altLang="zh-TW" smtClean="0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7302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5D48A-4C0C-447E-828F-1258574E56A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6415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A610C-8027-4330-99B7-561D7DEAD1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433878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2E3784-0F4A-42C8-9645-728C0F826F7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73989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1A5655-8FA7-4BC9-9769-7AC49E8B0A3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335350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6A2EA-D4AA-46EA-A491-9698848CE39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228260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EA8D6-5462-4A92-86AC-23379991D0A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104764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2A76B-36DA-44CC-A5A4-DACBEE6B86B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1867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2F1B1F-49F1-423D-8CA6-569635A2858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665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4DFED9-21A0-4B68-874B-D917738E105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13832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1B5AE-9705-430D-819C-55993BEE1E8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102442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B29D9-31C6-4149-887A-8047C67C935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797707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8B0A6-BB99-4CC8-A595-F7881941932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338614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D031-4F93-4FF9-8339-39D51223C6A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6645162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1B663-5467-43F5-AB4D-3BDA2631850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3794499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41BE5-7859-4E95-A15F-6AFEE88FB20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248129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52FA7-E0D1-4E94-80B0-5E729A425EB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xmlns="" val="467818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-3175" y="4763"/>
            <a:ext cx="9147175" cy="1412875"/>
          </a:xfrm>
          <a:prstGeom prst="rect">
            <a:avLst/>
          </a:prstGeom>
          <a:solidFill>
            <a:schemeClr val="accent3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/>
              </a:defRPr>
            </a:lvl1pPr>
          </a:lstStyle>
          <a:p>
            <a:pPr>
              <a:defRPr/>
            </a:pPr>
            <a:fld id="{18BED6C1-DC89-43C6-A6F3-94F630FB704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pic>
        <p:nvPicPr>
          <p:cNvPr id="1031" name="圖片 2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575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87" r:id="rId1"/>
    <p:sldLayoutId id="2147485688" r:id="rId2"/>
    <p:sldLayoutId id="2147485689" r:id="rId3"/>
    <p:sldLayoutId id="2147485690" r:id="rId4"/>
    <p:sldLayoutId id="2147485691" r:id="rId5"/>
    <p:sldLayoutId id="2147485692" r:id="rId6"/>
    <p:sldLayoutId id="2147485693" r:id="rId7"/>
    <p:sldLayoutId id="2147485694" r:id="rId8"/>
    <p:sldLayoutId id="2147485695" r:id="rId9"/>
    <p:sldLayoutId id="2147485696" r:id="rId10"/>
    <p:sldLayoutId id="2147485697" r:id="rId11"/>
    <p:sldLayoutId id="2147485698" r:id="rId12"/>
    <p:sldLayoutId id="2147485699" r:id="rId13"/>
    <p:sldLayoutId id="2147485700" r:id="rId14"/>
    <p:sldLayoutId id="2147485701" r:id="rId15"/>
    <p:sldLayoutId id="2147485702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___1.xls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19161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sz="2400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0" y="1693863"/>
            <a:ext cx="9144000" cy="194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lnSpc>
                <a:spcPts val="5000"/>
              </a:lnSpc>
              <a:spcBef>
                <a:spcPct val="50000"/>
              </a:spcBef>
              <a:buFontTx/>
              <a:buNone/>
            </a:pPr>
            <a:r>
              <a:rPr lang="zh-TW" altLang="en-US" sz="6600" b="1" dirty="0" smtClean="0">
                <a:solidFill>
                  <a:srgbClr val="0000CC"/>
                </a:solidFill>
                <a:latin typeface="Palatino Linotype" panose="02040502050505030304" pitchFamily="18" charset="0"/>
                <a:ea typeface="標楷體" panose="03000509000000000000" pitchFamily="65" charset="-120"/>
              </a:rPr>
              <a:t>消防防災館</a:t>
            </a:r>
            <a:endParaRPr lang="en-US" altLang="zh-TW" sz="6600" b="1" dirty="0" smtClean="0">
              <a:solidFill>
                <a:srgbClr val="0000CC"/>
              </a:solidFill>
              <a:latin typeface="Palatino Linotype" panose="02040502050505030304" pitchFamily="18" charset="0"/>
              <a:ea typeface="標楷體" panose="03000509000000000000" pitchFamily="65" charset="-120"/>
            </a:endParaRPr>
          </a:p>
          <a:p>
            <a:pPr algn="ctr" eaLnBrk="1" hangingPunct="1">
              <a:lnSpc>
                <a:spcPts val="5000"/>
              </a:lnSpc>
              <a:spcBef>
                <a:spcPct val="50000"/>
              </a:spcBef>
              <a:buFontTx/>
              <a:buNone/>
            </a:pPr>
            <a:r>
              <a:rPr lang="zh-TW" altLang="en-US" sz="6600" b="1" dirty="0" smtClean="0">
                <a:solidFill>
                  <a:srgbClr val="0000CC"/>
                </a:solidFill>
                <a:latin typeface="Palatino Linotype" panose="02040502050505030304" pitchFamily="18" charset="0"/>
                <a:ea typeface="標楷體" panose="03000509000000000000" pitchFamily="65" charset="-120"/>
              </a:rPr>
              <a:t>網站簡介</a:t>
            </a:r>
            <a:endParaRPr lang="zh-TW" altLang="en-US" sz="6600" b="1" dirty="0">
              <a:solidFill>
                <a:srgbClr val="0000CC"/>
              </a:solidFill>
              <a:latin typeface="Palatino Linotype" panose="02040502050505030304" pitchFamily="18" charset="0"/>
              <a:ea typeface="標楷體" panose="03000509000000000000" pitchFamily="65" charset="-120"/>
            </a:endParaRPr>
          </a:p>
        </p:txBody>
      </p:sp>
      <p:sp>
        <p:nvSpPr>
          <p:cNvPr id="17412" name="Rectangle 10"/>
          <p:cNvSpPr>
            <a:spLocks noChangeArrowheads="1"/>
          </p:cNvSpPr>
          <p:nvPr/>
        </p:nvSpPr>
        <p:spPr bwMode="auto">
          <a:xfrm>
            <a:off x="2483768" y="4516437"/>
            <a:ext cx="43910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en-US" b="1" dirty="0">
              <a:solidFill>
                <a:srgbClr val="660066"/>
              </a:solidFill>
              <a:latin typeface="Palatino Linotype" panose="02040502050505030304" pitchFamily="18" charset="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User\Desktop\消防防災館\2010091336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69176"/>
            <a:ext cx="2816448" cy="281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0" y="1916832"/>
            <a:ext cx="4839167" cy="452987"/>
          </a:xfrm>
        </p:spPr>
        <p:txBody>
          <a:bodyPr/>
          <a:lstStyle/>
          <a:p>
            <a:pPr algn="l"/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消防防災館網址 </a:t>
            </a:r>
            <a:r>
              <a:rPr lang="en-US" altLang="zh-TW" sz="2400" dirty="0" smtClean="0">
                <a:latin typeface="標楷體" pitchFamily="65" charset="-120"/>
                <a:ea typeface="標楷體" pitchFamily="65" charset="-120"/>
              </a:rPr>
              <a:t>&amp;</a:t>
            </a:r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 架構：</a:t>
            </a:r>
            <a:r>
              <a:rPr lang="en-US" altLang="zh-TW" sz="2400" dirty="0" smtClean="0"/>
              <a:t/>
            </a:r>
            <a:br>
              <a:rPr lang="en-US" altLang="zh-TW" sz="2400" dirty="0" smtClean="0"/>
            </a:br>
            <a:r>
              <a:rPr lang="en-US" altLang="zh-TW" sz="2000" dirty="0" smtClean="0"/>
              <a:t>https</a:t>
            </a:r>
            <a:r>
              <a:rPr lang="en-US" altLang="zh-TW" sz="2000" dirty="0"/>
              <a:t>://www.tfdp.com.tw/cht/index.php</a:t>
            </a:r>
            <a:endParaRPr lang="zh-TW" altLang="en-US" sz="2000" dirty="0"/>
          </a:p>
        </p:txBody>
      </p:sp>
      <p:graphicFrame>
        <p:nvGraphicFramePr>
          <p:cNvPr id="13" name="物件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00511999"/>
              </p:ext>
            </p:extLst>
          </p:nvPr>
        </p:nvGraphicFramePr>
        <p:xfrm>
          <a:off x="4499992" y="188640"/>
          <a:ext cx="3600400" cy="6128341"/>
        </p:xfrm>
        <a:graphic>
          <a:graphicData uri="http://schemas.openxmlformats.org/presentationml/2006/ole">
            <p:oleObj spid="_x0000_s1030" name="工作表" r:id="rId4" imgW="4705256" imgH="8010654" progId="Excel.Shee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16632"/>
            <a:ext cx="7434402" cy="1143000"/>
          </a:xfrm>
        </p:spPr>
        <p:txBody>
          <a:bodyPr/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防災知識</a:t>
            </a:r>
            <a:r>
              <a:rPr lang="en-US" altLang="zh-TW" dirty="0" smtClean="0">
                <a:solidFill>
                  <a:schemeClr val="tx1"/>
                </a:solidFill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防災一起學</a:t>
            </a:r>
            <a:endParaRPr lang="zh-TW" altLang="en-US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pic>
        <p:nvPicPr>
          <p:cNvPr id="7170" name="Picture 2" descr="D:\Users\User\Desktop\消防防災館\防災一起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700808"/>
            <a:ext cx="8568952" cy="412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16632"/>
            <a:ext cx="7434402" cy="1143000"/>
          </a:xfrm>
        </p:spPr>
        <p:txBody>
          <a:bodyPr/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防災知識</a:t>
            </a:r>
            <a:r>
              <a:rPr lang="en-US" altLang="zh-TW" dirty="0" smtClean="0">
                <a:solidFill>
                  <a:schemeClr val="tx1"/>
                </a:solidFill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防災遊戲</a:t>
            </a:r>
            <a:endParaRPr lang="zh-TW" altLang="en-US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pic>
        <p:nvPicPr>
          <p:cNvPr id="8198" name="Picture 6" descr="D:\Users\User\Desktop\消防防災館\防災遊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772816"/>
            <a:ext cx="8537453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16632"/>
            <a:ext cx="7434402" cy="1143000"/>
          </a:xfrm>
        </p:spPr>
        <p:txBody>
          <a:bodyPr/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防災知識</a:t>
            </a:r>
            <a:r>
              <a:rPr lang="en-US" altLang="zh-TW" dirty="0" smtClean="0">
                <a:solidFill>
                  <a:schemeClr val="tx1"/>
                </a:solidFill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防災影音</a:t>
            </a:r>
            <a:endParaRPr lang="zh-TW" altLang="en-US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pic>
        <p:nvPicPr>
          <p:cNvPr id="9218" name="Picture 2" descr="D:\Users\User\Desktop\消防防災館\防災影音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700808"/>
            <a:ext cx="843480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16632"/>
            <a:ext cx="7434402" cy="1143000"/>
          </a:xfrm>
        </p:spPr>
        <p:txBody>
          <a:bodyPr/>
          <a:lstStyle/>
          <a:p>
            <a:pPr algn="l"/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防災演練</a:t>
            </a:r>
            <a:r>
              <a:rPr lang="en-US" altLang="zh-TW" dirty="0" smtClean="0">
                <a:solidFill>
                  <a:schemeClr val="tx1"/>
                </a:solidFill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地震避難演練</a:t>
            </a:r>
            <a:endParaRPr lang="zh-TW" altLang="en-US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pic>
        <p:nvPicPr>
          <p:cNvPr id="10242" name="Picture 2" descr="D:\Users\User\Desktop\消防防災館\地震避難演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19" y="1700808"/>
            <a:ext cx="8475055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9" y="116632"/>
            <a:ext cx="7434402" cy="1143000"/>
          </a:xfrm>
        </p:spPr>
        <p:txBody>
          <a:bodyPr/>
          <a:lstStyle/>
          <a:p>
            <a:pPr algn="l"/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防災演練</a:t>
            </a:r>
            <a:r>
              <a:rPr lang="en-US" altLang="zh-TW" dirty="0" smtClean="0">
                <a:solidFill>
                  <a:schemeClr val="tx1"/>
                </a:solidFill>
                <a:ea typeface="標楷體" panose="03000509000000000000" pitchFamily="65" charset="-120"/>
              </a:rPr>
              <a:t>-</a:t>
            </a:r>
            <a:r>
              <a:rPr lang="zh-TW" altLang="en-US" dirty="0">
                <a:solidFill>
                  <a:schemeClr val="tx1"/>
                </a:solidFill>
                <a:ea typeface="標楷體" panose="03000509000000000000" pitchFamily="65" charset="-120"/>
              </a:rPr>
              <a:t>火災網路</a:t>
            </a:r>
            <a:r>
              <a:rPr lang="zh-TW" altLang="en-US" dirty="0" smtClean="0">
                <a:solidFill>
                  <a:schemeClr val="tx1"/>
                </a:solidFill>
                <a:ea typeface="標楷體" panose="03000509000000000000" pitchFamily="65" charset="-120"/>
              </a:rPr>
              <a:t>演練</a:t>
            </a:r>
            <a:endParaRPr lang="zh-TW" altLang="en-US" dirty="0">
              <a:solidFill>
                <a:schemeClr val="tx1"/>
              </a:solidFill>
              <a:ea typeface="標楷體" panose="03000509000000000000" pitchFamily="65" charset="-120"/>
            </a:endParaRPr>
          </a:p>
        </p:txBody>
      </p:sp>
      <p:pic>
        <p:nvPicPr>
          <p:cNvPr id="11266" name="Picture 2" descr="D:\Users\User\Desktop\消防防災館\火災網路演練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568952" cy="4123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671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15790</TotalTime>
  <Words>42</Words>
  <Application>Microsoft Office PowerPoint</Application>
  <PresentationFormat>如螢幕大小 (4:3)</PresentationFormat>
  <Paragraphs>9</Paragraphs>
  <Slides>7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9" baseType="lpstr">
      <vt:lpstr>預設簡報設計</vt:lpstr>
      <vt:lpstr>工作表</vt:lpstr>
      <vt:lpstr>投影片 1</vt:lpstr>
      <vt:lpstr>消防防災館網址 &amp; 架構： https://www.tfdp.com.tw/cht/index.php</vt:lpstr>
      <vt:lpstr>防災知識-防災一起學</vt:lpstr>
      <vt:lpstr>防災知識-防災遊戲</vt:lpstr>
      <vt:lpstr>防災知識-防災影音</vt:lpstr>
      <vt:lpstr>防災演練-地震避難演練</vt:lpstr>
      <vt:lpstr>防災演練-火災網路演練</vt:lpstr>
    </vt:vector>
  </TitlesOfParts>
  <Company>CMT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user</cp:lastModifiedBy>
  <cp:revision>541</cp:revision>
  <dcterms:created xsi:type="dcterms:W3CDTF">2011-03-19T06:04:18Z</dcterms:created>
  <dcterms:modified xsi:type="dcterms:W3CDTF">2020-11-19T09:37:03Z</dcterms:modified>
</cp:coreProperties>
</file>